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h78npfHwAkszx22lpa5jkT5R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62"/>
  </p:normalViewPr>
  <p:slideViewPr>
    <p:cSldViewPr snapToGrid="0" snapToObjects="1">
      <p:cViewPr varScale="1">
        <p:scale>
          <a:sx n="153" d="100"/>
          <a:sy n="15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synergy.eu/eosc-synergy-and-its-10-thematic-servic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sica.lnec.p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0ebaf23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0ebaf232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b0ebaf232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0ebaf23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0ebaf232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b0ebaf232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https://www.eosc-synergy.eu/eosc-synergy-and-its-10-thematic-services/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http://worsica.lnec.pt</a:t>
            </a:r>
            <a:r>
              <a:rPr lang="en-GB"/>
              <a:t> </a:t>
            </a:r>
            <a:endParaRPr/>
          </a:p>
        </p:txBody>
      </p:sp>
      <p:sp>
        <p:nvSpPr>
          <p:cNvPr id="136" name="Google Shape;1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3F3F3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F ANIMADO">
  <p:cSld name="GIF ANIMAD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synergy.eu/abou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rsica.lnec.pt" TargetMode="External"/><Relationship Id="rId4" Type="http://schemas.openxmlformats.org/officeDocument/2006/relationships/hyperlink" Target="https://www.eosc-synergy.eu/eosc-synergy-and-its-10-thematic-serv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885500" y="3046296"/>
            <a:ext cx="10102500" cy="1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 in practice: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 Synergy </a:t>
            </a:r>
            <a:endParaRPr sz="4800" b="1" i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bandera-europ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9600" y="5385850"/>
            <a:ext cx="1049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7664" y="5640503"/>
            <a:ext cx="1644872" cy="5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0ebaf2329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Learning outcomes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b0ebaf2329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Identify the underlying reasons behind EOSC Synergy and its innovative thematic services in the wider context of the European Open Science Cloud.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Understand what thematic services EOSC Synergy will offer to end users.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Understand the added value of thematic services to end users.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b0ebaf2329_0_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Snapshot</a:t>
            </a:r>
            <a:r>
              <a:rPr lang="en-GB"/>
              <a:t> 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What is EOSC Synergy?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Putting EOSC in practice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/>
          </a:p>
          <a:p>
            <a:pPr marL="520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Water Monitoring Sentinel Cloud platform (WORSICA)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 is EOSC Synergy?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838195" y="1609642"/>
            <a:ext cx="661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Launched in 2019 and spanning over 3 years, involves 8 Member States.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The project aims to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expand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capacity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capabilities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EOSC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by leveraging the experience, effort and resources of national publicly-funded digital infrastructures. 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As an e-infrastructure, EOSC Synergy   fosters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EOSC services integration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, promotes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, harmonises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EOSC policy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, and develops </a:t>
            </a:r>
            <a:r>
              <a:rPr lang="en-GB" sz="2600" b="1">
                <a:latin typeface="Calibri"/>
                <a:ea typeface="Calibri"/>
                <a:cs typeface="Calibri"/>
                <a:sym typeface="Calibri"/>
              </a:rPr>
              <a:t>EOSC human capital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100" y="1844801"/>
            <a:ext cx="2883700" cy="37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0ebaf2329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Putting EOSC in practice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b0ebaf2329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9225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supports the vision of EOSC by: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Preparing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digital technologies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deliver services to researchers in line with the principles of Open Science.</a:t>
            </a:r>
            <a:endParaRPr sz="2000"/>
          </a:p>
          <a:p>
            <a:pPr marL="914400" lvl="1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observational, experimental and simulated data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by latest technologies for transfer and storage. </a:t>
            </a:r>
            <a:endParaRPr sz="2000"/>
          </a:p>
          <a:p>
            <a:pPr marL="914400" lvl="1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data preservation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as a service for all researchers. </a:t>
            </a:r>
            <a:endParaRPr sz="2000"/>
          </a:p>
          <a:p>
            <a:pPr marL="914400" lvl="1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advanced research projects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by cutting-edge computing infrastructures.</a:t>
            </a:r>
            <a:endParaRPr sz="2000"/>
          </a:p>
          <a:p>
            <a:pPr marL="914400" lvl="1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state-of-the-art software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enable technology.</a:t>
            </a:r>
            <a:endParaRPr sz="2000"/>
          </a:p>
          <a:p>
            <a:pPr marL="914400" lvl="1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Sreamlining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collaboration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to solve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fundamental problems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in science and societal challenges.</a:t>
            </a:r>
            <a:endParaRPr sz="2000"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35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3" name="Google Shape;123;gb0ebaf2329_0_1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124" name="Google Shape;124;gb0ebaf2329_0_13" descr="Screenshot 2019-09-06 at 09.29.3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6539" y="2249538"/>
            <a:ext cx="3831300" cy="3548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Thematic services 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838200" y="1689168"/>
            <a:ext cx="64275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EOSC Synergy raises awareness on EOSC among researchers by offering </a:t>
            </a:r>
            <a:r>
              <a:rPr lang="en-GB" sz="2035" b="1">
                <a:latin typeface="Calibri"/>
                <a:ea typeface="Calibri"/>
                <a:cs typeface="Calibri"/>
                <a:sym typeface="Calibri"/>
              </a:rPr>
              <a:t>quality certified services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In 2021, </a:t>
            </a:r>
            <a:r>
              <a:rPr lang="en-GB" sz="2035" b="1">
                <a:latin typeface="Calibri"/>
                <a:ea typeface="Calibri"/>
                <a:cs typeface="Calibri"/>
                <a:sym typeface="Calibri"/>
              </a:rPr>
              <a:t>10 thematic services 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GB" sz="2035" b="1">
                <a:latin typeface="Calibri"/>
                <a:ea typeface="Calibri"/>
                <a:cs typeface="Calibri"/>
                <a:sym typeface="Calibri"/>
              </a:rPr>
              <a:t>4 scientific 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areas will help serve the needs of scientific communities. 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Thematic services </a:t>
            </a:r>
            <a:r>
              <a:rPr lang="en-GB" sz="2035" b="1">
                <a:latin typeface="Calibri"/>
                <a:ea typeface="Calibri"/>
                <a:cs typeface="Calibri"/>
                <a:sym typeface="Calibri"/>
              </a:rPr>
              <a:t>gather and expose data and computing services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 directly to researchers in a user-friendly interface. 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The architecture of thematic services is evolving to operate within </a:t>
            </a:r>
            <a:r>
              <a:rPr lang="en-GB" sz="2035" b="1">
                <a:latin typeface="Calibri"/>
                <a:ea typeface="Calibri"/>
                <a:cs typeface="Calibri"/>
                <a:sym typeface="Calibri"/>
              </a:rPr>
              <a:t>EOSC framework 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leading to higher performance and capacity, resilience and economy of scale.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Scientific applications also interact with </a:t>
            </a:r>
            <a:r>
              <a:rPr lang="en-GB" sz="2035" b="1">
                <a:latin typeface="Calibri"/>
                <a:ea typeface="Calibri"/>
                <a:cs typeface="Calibri"/>
                <a:sym typeface="Calibri"/>
              </a:rPr>
              <a:t>EOSC federation services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: standard authorisation and authentication, monitoring or security.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59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336" y="2276682"/>
            <a:ext cx="4235080" cy="317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Water Monitoring Sentinel Cloud platform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446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WORSICA is a service for the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detection of water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using satellites, unmanned aerial vehicles and in-situ data. 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It helps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estimate flooded areas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from rainfall, storms, hurricanes or tsunamis, or even the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detection of large water leaks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in major water distribution networks. 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It provides support to the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preservation of lives in emergency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, supporting emergency rescue operations in dangerously inundated areas.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It will be available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without cost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all European public research groups. 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The use of advanced technologies, such as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high-performance computing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, allow scaling up of the service to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European level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Users will be able to access WORSICA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seamlessly. 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2475" y="2644179"/>
            <a:ext cx="1916700" cy="19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EOSC Synergy,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https://www.eosc-synergy.eu/about</a:t>
            </a:r>
            <a:endParaRPr sz="24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EOSC Synergy (thematic services),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https://www.eosc-synergy.eu/eosc-synergy-and-its-10-thematic-service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WORSICA,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http://worsica.lnec.pt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5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>
              <a:solidFill>
                <a:schemeClr val="hlink"/>
              </a:solidFill>
              <a:hlinkClick r:id="rId4"/>
            </a:endParaRPr>
          </a:p>
          <a:p>
            <a:pPr marL="25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Macintosh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Nunito</vt:lpstr>
      <vt:lpstr>Arial</vt:lpstr>
      <vt:lpstr>Tema de Office</vt:lpstr>
      <vt:lpstr>PowerPoint Presentation</vt:lpstr>
      <vt:lpstr>Learning outcomes </vt:lpstr>
      <vt:lpstr>Snapshot </vt:lpstr>
      <vt:lpstr>What is EOSC Synergy?</vt:lpstr>
      <vt:lpstr>Putting EOSC in practice </vt:lpstr>
      <vt:lpstr>Thematic services </vt:lpstr>
      <vt:lpstr>Water Monitoring Sentinel Cloud platform</vt:lpstr>
      <vt:lpstr>Learn more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Microsoft Office User</cp:lastModifiedBy>
  <cp:revision>1</cp:revision>
  <dcterms:created xsi:type="dcterms:W3CDTF">2019-10-03T10:38:56Z</dcterms:created>
  <dcterms:modified xsi:type="dcterms:W3CDTF">2021-03-23T12:51:58Z</dcterms:modified>
</cp:coreProperties>
</file>